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38584-7065-0469-C085-1CA194FF9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6F3DB1B-73E7-C64F-EA02-15C3FCCF4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EBE3176-96E3-3F76-DC26-E764B6FB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60A5A11-3CEA-65C7-6D9B-7497819F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F6C8E55-6CE8-6886-A8F5-EA538988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0C67BC-4AE9-50BE-F677-8512C3CE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A79D542-11EF-C957-49FF-61A4252E7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1823E21-A003-47E1-0E54-9D343FC5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41C94EC-EB28-D69A-039D-7C0A0E4A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BA50353-D583-400E-8A72-3AD4FCF4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32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396C0B3-0D8B-759D-BE66-8177FAE6E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51663B9-4B87-8351-91F8-90B99F40B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C8B4304-7794-A244-9B0E-F3011CB7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CDB228-FC46-80CB-4BA3-BE7A541C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C3DE99-2F02-A229-289C-77A2225D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21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6C4387-A643-D26F-DDB6-55862068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E88231-540D-12AE-BAFC-CF75C90A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1979B37-393F-09E4-89B6-FBE5305B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4B310AB-7C54-6A3B-02B0-137241A4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9DD72F4-C1FD-B0A8-FB5F-91A428C5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93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8E917F-C7E9-9778-C2EF-D7198775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4913875-8901-6D60-9672-2C5DA556E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973FA6-1AB8-AA47-36A1-BCBE82A39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ABF377-6C23-3D4C-FCB8-87ACF788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817BF58-D3A0-E1E9-9A0F-87003E97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1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09F56C-233C-10D6-E371-04D7617D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2D8BD52-4F4F-0593-4C82-80724D77F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496FC3F-61ED-5344-A70C-37ADB53D8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5CBC356-6955-8CC0-CFBD-BE661478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B3FF40B-B0F6-9A23-31C9-4B6ED1624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4FC6BA2-7962-A8A8-097D-2C25F581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38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B39D2F-BA3F-F4E5-90A7-FDFED389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EED8CC2-063F-9FEF-FCE9-4D8CB36D2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8509F1D-8260-E234-2486-17437DB80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7E74932-3CB0-0C5B-FB2D-C8BED94F3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A781C85-1F6F-2FE1-9E11-3B59F3007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AEDAA05D-BBB7-EEDA-C1E8-61D56933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E68682B-E7ED-097B-9998-B344BFC2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2B860859-09CC-DA6C-4A3C-17C9908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80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754798-485F-893E-8D55-118E1AA2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402ED4B-8F80-8AD8-8472-AB2404FA4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E927434-738B-85DE-CA3F-5BF04E139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A8BE8B7-3C7A-FA91-609E-E3F42F3C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04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A95872A-9CDA-92D5-F8D6-4EE94EFA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2423D6B-0010-AF20-4648-E56582CB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EC23694-53AD-5A1F-3DE2-FCE5F3B1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36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D486D9-B2E6-F663-648F-E53D26DA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723EBF-2BA8-AAEC-A58C-47A886F00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AD4F5F-8297-A429-CFA3-99B928D20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F6D2427-2AAD-AD7A-621C-B61C067F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31FC3F1-279F-3B28-1E17-FE223FDF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FF6A7FB-1D50-3A93-75DC-84020A5C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28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3E7882-8598-32E2-E067-7A0BF4B8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A128CDD9-C61A-BE86-AEAE-C5E505970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B2F90C2-1454-AC20-5E2C-49D7A5974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630ADE3-67DC-FAD1-0B26-162A0866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901FCCA-1DC3-DE32-A134-CE546C27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EC1259D-8665-FA94-A80D-C5381040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2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6A719A3-67A8-10F3-CF1A-BA66ADBF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E1E135-14ED-AF3C-4C7C-255C0CB82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5F5AC7D-D4C8-4908-8128-66F973622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4B8900-FD53-4D20-AC32-BE0EFA142DF9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AD09E0-6F6D-7C8C-3A0B-3B061A0BF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9D10E08-B326-0243-3D98-CA9AFAC44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C878AB-D391-4370-B361-8290F27E6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92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diagram, zrzut ekranu, origami&#10;&#10;Opis wygenerowany automatycznie">
            <a:extLst>
              <a:ext uri="{FF2B5EF4-FFF2-40B4-BE49-F238E27FC236}">
                <a16:creationId xmlns:a16="http://schemas.microsoft.com/office/drawing/2014/main" id="{39FCDD9F-A761-6113-D29D-64A0E80E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1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53195390-5F52-993A-8DFB-BE89C1073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5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7FA5CF3E-A88A-D45A-016A-7DEFF0DE6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0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CBB41730-7594-2701-C418-DAD0904A0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5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18C867BF-7E40-4061-0F4D-59AB954FD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1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list&#10;&#10;Opis wygenerowany automatycznie">
            <a:extLst>
              <a:ext uri="{FF2B5EF4-FFF2-40B4-BE49-F238E27FC236}">
                <a16:creationId xmlns:a16="http://schemas.microsoft.com/office/drawing/2014/main" id="{927B2EBA-EA70-6E8B-134E-545694D78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EF1FDAA1-5EB3-D327-2B85-839BE88C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7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B9AF7ED8-F005-2AA8-99CD-1873CEDA6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88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BFF5ABEB-8E0B-15B1-C3B8-1C72DDCCE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02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5A71A30D-F5A0-F615-8EDB-E5D38A37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89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7D6ADC54-C87C-88BB-3ED7-63A8856ED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4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F96F9151-BF35-D3F3-3D35-53F3DB22B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1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1D88B45C-69AD-47EA-3F48-DDE9287D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E577FF36-F5A2-4EA6-5B04-81A9A5BFE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8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416E7292-263E-BA32-6F08-19A802514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3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6F1A35E4-DC87-31C7-7716-B4BA517BE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5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3CB30DC7-935D-4AE5-431E-4843B4ED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9C8C0148-EB02-2412-434D-D7C4AB12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8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8F54D439-ABBF-B94F-9E2D-DC003D3B3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3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6942DBFE-41EB-498D-305F-27CD28FE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026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02A7296B43274A9902EEFE6B56D06D" ma:contentTypeVersion="4" ma:contentTypeDescription="Utwórz nowy dokument." ma:contentTypeScope="" ma:versionID="ade2107371280a0cad3311aa023f9e03">
  <xsd:schema xmlns:xsd="http://www.w3.org/2001/XMLSchema" xmlns:xs="http://www.w3.org/2001/XMLSchema" xmlns:p="http://schemas.microsoft.com/office/2006/metadata/properties" xmlns:ns2="9813fa07-d397-4831-b286-f81540cf046a" targetNamespace="http://schemas.microsoft.com/office/2006/metadata/properties" ma:root="true" ma:fieldsID="11d090665d10b4431f292b0290fd0da2" ns2:_="">
    <xsd:import namespace="9813fa07-d397-4831-b286-f81540cf04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13fa07-d397-4831-b286-f81540cf04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19699E-6DAB-4F84-9296-A37F8C4EB6FD}"/>
</file>

<file path=customXml/itemProps2.xml><?xml version="1.0" encoding="utf-8"?>
<ds:datastoreItem xmlns:ds="http://schemas.openxmlformats.org/officeDocument/2006/customXml" ds:itemID="{0BCCBE8A-AE2C-44E6-875D-D78C2FD43B01}"/>
</file>

<file path=customXml/itemProps3.xml><?xml version="1.0" encoding="utf-8"?>
<ds:datastoreItem xmlns:ds="http://schemas.openxmlformats.org/officeDocument/2006/customXml" ds:itemID="{DF4E75CA-BC7C-4DFC-8066-3964017A81CC}"/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Panoramiczny</PresentationFormat>
  <Paragraphs>0</Paragraphs>
  <Slides>20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Marek Kruk</dc:creator>
  <cp:lastModifiedBy>Marek Kruk</cp:lastModifiedBy>
  <cp:revision>1</cp:revision>
  <dcterms:created xsi:type="dcterms:W3CDTF">2024-10-08T08:08:50Z</dcterms:created>
  <dcterms:modified xsi:type="dcterms:W3CDTF">2024-10-14T08:51:49Z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0x010100EC02A7296B43274A9902EEFE6B56D06D</vt:lpwstr>
  </property>
</Properties>
</file>